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1" r:id="rId2"/>
    <p:sldId id="275" r:id="rId3"/>
    <p:sldId id="274" r:id="rId4"/>
    <p:sldId id="260" r:id="rId5"/>
    <p:sldId id="263" r:id="rId6"/>
    <p:sldId id="269" r:id="rId7"/>
    <p:sldId id="267" r:id="rId8"/>
    <p:sldId id="273" r:id="rId9"/>
    <p:sldId id="266" r:id="rId10"/>
    <p:sldId id="270" r:id="rId11"/>
    <p:sldId id="27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66"/>
    <a:srgbClr val="33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65CE0-0756-44EE-A045-8328C037E395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98C6-82C9-4DBD-8B46-44EC61631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98C6-82C9-4DBD-8B46-44EC61631D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24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98C6-82C9-4DBD-8B46-44EC61631D8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BB95-2572-4C0F-A900-B618A7A3EFDB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5614" y="0"/>
            <a:ext cx="11918731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                                                                </a:t>
            </a:r>
            <a:r>
              <a:rPr lang="zh-CN" altLang="en-US" sz="36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体育舞蹈班   </a:t>
            </a:r>
            <a: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7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摩登舞教师简介 ：</a:t>
            </a:r>
            <a:r>
              <a:rPr lang="zh-CN" altLang="zh-CN" sz="27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张皓淋</a:t>
            </a:r>
            <a:r>
              <a:rPr lang="en-US" altLang="zh-CN" sz="27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7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毕业于北京百汇演艺学校，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中国国际标准舞协会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摩登舞院士级教师，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级裁判，</a:t>
            </a: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期间曾参加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过中央电视台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cctv12</a:t>
            </a: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《闯关到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》栏目、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获得中国国际标准舞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CBDF</a:t>
            </a: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院校杯摩登舞甲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组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名、中国国际标准舞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深圳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CBDF</a:t>
            </a: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总决赛摩登舞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岁组前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名。</a:t>
            </a: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时间：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星期二   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19:00-21:00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地点：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B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区科学会堂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报名电话：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65120537 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向老师、梁老师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2200" dirty="0">
              <a:solidFill>
                <a:srgbClr val="0066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12" y="959128"/>
            <a:ext cx="3950110" cy="57749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23" y="959128"/>
            <a:ext cx="1890092" cy="27841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260" y="3627933"/>
            <a:ext cx="2321513" cy="31061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72" y="959128"/>
            <a:ext cx="1967417" cy="27841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35785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瑜伽班上课注意事项：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上课前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1-1.5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小时禁食。</a:t>
            </a:r>
            <a:b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课前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分钟进入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教室签到和做好课前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准备。</a:t>
            </a:r>
            <a:b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上课要求关闭手机或调成静音，并且上课期间不能接听电话，以免影响教师及练习者的注意力和扰乱课堂纪律。</a:t>
            </a:r>
            <a:b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4.A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区瑜伽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班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需自备瑜伽垫。</a:t>
            </a:r>
            <a:b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上课时需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身着舒服、宽松的服装。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883378"/>
            <a:ext cx="10515600" cy="248355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旗袍走秀班上课注意事项：</a:t>
            </a:r>
            <a:endParaRPr lang="en-US" altLang="zh-CN" sz="3200" dirty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1.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课前建议不要进食过多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2.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课前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分钟进入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教室签到和做好课前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3.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上课时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的服装和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鞋子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要求将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根据每周的教学内容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在微信群里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通知。</a:t>
            </a:r>
          </a:p>
          <a:p>
            <a:pPr marL="0" indent="0">
              <a:buNone/>
            </a:pPr>
            <a:endParaRPr lang="zh-CN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977"/>
            <a:ext cx="10515600" cy="29802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体适能班上课注意事项：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上课前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小时禁食。</a:t>
            </a:r>
            <a:b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课前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10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分钟进入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教室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签到和做好课前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准备。</a:t>
            </a:r>
            <a:b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3.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上课需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身着舒服、宽松的服装。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409244"/>
            <a:ext cx="10515600" cy="282222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体育舞蹈上课注意事项：</a:t>
            </a:r>
            <a:endParaRPr lang="en-US" altLang="zh-CN" sz="3200" dirty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1.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课前建议不要进食过多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2.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课前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分钟进入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教室签到和做好课前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3.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上课时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，建议女士穿裙装，男士穿衬衫西裤，统一穿摩登舞鞋或拉丁舞鞋。</a:t>
            </a:r>
            <a:endParaRPr lang="zh-CN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indent="0">
              <a:buNone/>
            </a:pPr>
            <a:endParaRPr lang="zh-CN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5614" y="0"/>
            <a:ext cx="11918731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                                                                </a:t>
            </a:r>
            <a:r>
              <a:rPr lang="zh-CN" altLang="en-US" sz="36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体育舞蹈班   </a:t>
            </a:r>
            <a: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7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摩登舞教师简介 </a:t>
            </a:r>
            <a:r>
              <a:rPr lang="zh-CN" altLang="en-US" sz="27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：胡仪</a:t>
            </a:r>
            <a:r>
              <a:rPr lang="en-US" altLang="zh-CN" sz="27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7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业于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北京百汇演绎学校。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CBDF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国家青年队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队员、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CEFA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甲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组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摩登拉丁冠军、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CEFA 21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岁组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摩登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拉丁冠军、中华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舞联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“牡丹奖”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职业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摩登舞拉丁舞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冠军、俄罗斯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世界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公开赛青年组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殿军。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时间：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星期二   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19:00-21:00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地点：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B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区科学会堂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报名电话：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65120537 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向老师、梁老师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2200" dirty="0">
              <a:solidFill>
                <a:srgbClr val="0066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91" y="959128"/>
            <a:ext cx="3646203" cy="54659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93" y="959128"/>
            <a:ext cx="3612153" cy="54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2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5614" y="0"/>
            <a:ext cx="11918731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                                                                </a:t>
            </a:r>
            <a:r>
              <a:rPr lang="zh-CN" altLang="en-US" sz="36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体育舞蹈班   </a:t>
            </a:r>
            <a: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7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拉丁舞教师简介 </a:t>
            </a:r>
            <a:r>
              <a:rPr lang="zh-CN" altLang="en-US" sz="27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：王显杰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CBDF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国际标准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舞总会国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家院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士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级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教师、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CBDF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中国国际标准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舞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总会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国家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级评审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。荣获 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重庆国际标准舞锦标赛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重庆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成人队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选拔赛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冠军、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重庆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青少年国际标准舞锦标赛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校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专业组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冠军。</a:t>
            </a: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时间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星期二   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19:00-21:00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地点：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B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区科学会堂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报名电话：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65120537 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向老师、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梁老师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2200" dirty="0">
              <a:solidFill>
                <a:srgbClr val="0066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13" y="1130243"/>
            <a:ext cx="3511934" cy="52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2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655" y="146756"/>
            <a:ext cx="11918731" cy="671124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                                                           </a:t>
            </a:r>
            <a:r>
              <a:rPr lang="zh-CN" altLang="en-US" sz="36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体育舞蹈班   </a:t>
            </a: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拉丁舞教师简介</a:t>
            </a:r>
            <a:r>
              <a:rPr lang="zh-CN" altLang="en-US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：杨  莉</a:t>
            </a: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CBDF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中国国际标准舞总会国家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级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教师、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CCAT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中国国际标准舞艺术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级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认证中心高级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教师。荣获中国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湖南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青少年国际标准舞全国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公开赛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精英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组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冠军、“帝王杯”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国际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准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舞体育舞蹈公开赛暨艺术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表演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舞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公益展演双人拉丁舞五项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组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亚军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，拉丁舞新星组第五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名。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zh-CN" altLang="en-US" sz="27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时间：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星期二   </a:t>
            </a:r>
            <a:r>
              <a:rPr lang="en-US" altLang="zh-CN" sz="220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19:00-21:00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地点：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B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区科学会堂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报名电话：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65120537 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向老师、梁老师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2200" dirty="0">
              <a:solidFill>
                <a:srgbClr val="0066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86" y="1357313"/>
            <a:ext cx="3757611" cy="50101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2050" y="0"/>
            <a:ext cx="11918731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                                 </a:t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                                                            </a:t>
            </a:r>
            <a:r>
              <a:rPr lang="zh-CN" altLang="en-US" sz="4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瑜伽</a:t>
            </a:r>
            <a:r>
              <a:rPr lang="en-US" altLang="zh-CN" sz="4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1</a:t>
            </a:r>
            <a:r>
              <a:rPr lang="zh-CN" altLang="en-US" sz="4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班</a:t>
            </a:r>
            <a:r>
              <a:rPr lang="zh-CN" altLang="en-US" sz="2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>
                <a:sym typeface="+mn-ea"/>
              </a:rPr>
              <a:t>                                         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教师简介：谯  芳</a:t>
            </a:r>
            <a:r>
              <a:rPr lang="en-US" altLang="zh-CN" sz="2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/>
            </a:r>
            <a:br>
              <a:rPr lang="en-US" altLang="zh-CN" sz="2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</a:br>
            <a:r>
              <a:rPr lang="en-US" altLang="zh-CN" sz="2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 </a:t>
            </a:r>
            <a:br>
              <a:rPr lang="en-US" altLang="zh-CN" sz="2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</a:br>
            <a:r>
              <a:rPr lang="en-US" altLang="zh-CN" sz="2400" dirty="0" smtClean="0">
                <a:solidFill>
                  <a:srgbClr val="FF66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/>
            </a:r>
            <a:br>
              <a:rPr lang="en-US" altLang="zh-CN" sz="2400" dirty="0" smtClean="0">
                <a:solidFill>
                  <a:srgbClr val="FF66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</a:b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高级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瑜伽导师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认证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/>
            </a:r>
            <a:br>
              <a:rPr lang="en-US" altLang="zh-CN" sz="28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空中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瑜伽一级课程教练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普拉提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教练课程认证。</a:t>
            </a:r>
            <a:b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擅长哈他瑜伽，空中瑜伽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位瑜伽，私教腰臀塑形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垫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上普拉提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/>
            </a:r>
            <a:b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en-US" altLang="zh-CN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en-US" altLang="zh-CN" sz="2000" dirty="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200" dirty="0" smtClean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  </a:t>
            </a:r>
            <a:r>
              <a:rPr lang="en-US" altLang="zh-CN" sz="2200" dirty="0" smtClean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 smtClean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 smtClean="0">
                <a:solidFill>
                  <a:srgbClr val="006666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时间：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星期三    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17:20-18:20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地点：</a:t>
            </a:r>
            <a:r>
              <a:rPr lang="zh-CN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虎溪花园五号门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MOVE</a:t>
            </a:r>
            <a:r>
              <a:rPr lang="zh-CN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健身三楼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报名电话：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65120537 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向老师、梁老师</a:t>
            </a:r>
            <a: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200" dirty="0" smtClean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 </a:t>
            </a:r>
            <a:r>
              <a:rPr lang="en-US" altLang="zh-CN" sz="2000" dirty="0" smtClean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000" dirty="0" smtClean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 descr="微信图片_2019082913060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3895" y="871538"/>
            <a:ext cx="3237130" cy="5629275"/>
          </a:xfrm>
          <a:prstGeom prst="rect">
            <a:avLst/>
          </a:prstGeom>
        </p:spPr>
      </p:pic>
      <p:pic>
        <p:nvPicPr>
          <p:cNvPr id="8" name="图片 7" descr="微信图片_2019082913121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7732" y="3757613"/>
            <a:ext cx="40242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655" y="0"/>
            <a:ext cx="12181101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>
                <a:solidFill>
                  <a:srgbClr val="FF6600"/>
                </a:solidFill>
              </a:rPr>
              <a:t>                                                                     </a:t>
            </a:r>
            <a:r>
              <a:rPr lang="zh-CN" altLang="en-US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瑜伽</a:t>
            </a:r>
            <a:r>
              <a:rPr lang="en-US" altLang="zh-CN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r>
              <a:rPr lang="zh-CN" altLang="en-US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班      </a:t>
            </a: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20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0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教师简介：</a:t>
            </a:r>
            <a:r>
              <a:rPr lang="zh-CN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魏晓燕</a:t>
            </a:r>
            <a: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2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2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</a:t>
            </a:r>
            <a:r>
              <a:rPr lang="en-US" altLang="zh-CN" sz="2700" dirty="0">
                <a:solidFill>
                  <a:srgbClr val="FF66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700" dirty="0">
                <a:solidFill>
                  <a:srgbClr val="FF66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重庆大学体育学院教师，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北京体育大学博士，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印度帕坦伽利瑜伽研究学院认证教练，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中国人保部认证普拉提功能训练师，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美国功能动作系统功能动作筛查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(FMS)</a:t>
            </a: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认证教练。曾多次参加美国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流瑜伽大师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Twin</a:t>
            </a: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工作坊、马来西亚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瑜伽导师湘盈喻瑜伽工作坊、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左右普拉提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3D</a:t>
            </a: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瑜伽解剖、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毕义明颈肩功能评价与诊断、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重庆国际瑜伽大会等学习与交流活动，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获得了广大瑜伽运动人士的认可</a:t>
            </a:r>
            <a:r>
              <a:rPr lang="zh-CN" altLang="en-US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2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  </a:t>
            </a:r>
            <a:r>
              <a:rPr lang="en-US" altLang="zh-CN" sz="22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时间：星期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四    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18:30-19:30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地点：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A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区体育馆瑜伽教室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报名电话：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65120537 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向老师、梁老师</a:t>
            </a:r>
            <a:r>
              <a:rPr lang="zh-CN" altLang="en-US" sz="220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 </a:t>
            </a:r>
            <a:r>
              <a:rPr lang="en-US" altLang="zh-CN" sz="200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00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92" y="1057652"/>
            <a:ext cx="3646094" cy="56796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40" y="1016624"/>
            <a:ext cx="2000168" cy="15470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4" y="2461160"/>
            <a:ext cx="2013286" cy="15570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568" y="1057652"/>
            <a:ext cx="2074595" cy="29782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47" y="1034316"/>
            <a:ext cx="3493093" cy="23946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4" y="3982396"/>
            <a:ext cx="4050669" cy="27044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7689" y="0"/>
            <a:ext cx="11774309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>
                <a:solidFill>
                  <a:srgbClr val="FF6600"/>
                </a:solidFill>
              </a:rPr>
              <a:t>                                                    </a:t>
            </a:r>
            <a:r>
              <a:rPr lang="zh-CN" altLang="en-US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体适能班</a:t>
            </a:r>
            <a:r>
              <a:rPr lang="en-US" altLang="zh-CN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40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40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教师简介：</a:t>
            </a:r>
            <a: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谭永松</a:t>
            </a:r>
            <a:r>
              <a:rPr lang="en-US" altLang="zh-CN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6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36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PFT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体适能训练教练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CBBA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中国健美协会高级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专业健身教练，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SP&amp;CT</a:t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运动损伤预防与纠正性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训练认证教练，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CTP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高级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私人教练认证教练，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KB</a:t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私人健身搏击认证教练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FT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功能性训练认证教练，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PP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普拉提垫上训练认证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教练。</a:t>
            </a:r>
            <a:r>
              <a:rPr lang="en-US" altLang="zh-CN" sz="27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7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7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7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时间：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星期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四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17:20-18:20 </a:t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地点：</a:t>
            </a:r>
            <a:r>
              <a:rPr lang="zh-CN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虎溪花园五号门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MOVE</a:t>
            </a:r>
            <a:r>
              <a:rPr lang="zh-CN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健身三楼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报名电话：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65120537 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向老师、梁老师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sz="2200" dirty="0">
              <a:solidFill>
                <a:srgbClr val="006666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11" y="1328737"/>
            <a:ext cx="3793388" cy="51006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05" y="900112"/>
            <a:ext cx="2455388" cy="34750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87" y="914550"/>
            <a:ext cx="2589111" cy="331187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99" y="3429000"/>
            <a:ext cx="2665817" cy="32576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655" y="0"/>
            <a:ext cx="11918731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                                                          </a:t>
            </a:r>
            <a:r>
              <a:rPr lang="zh-CN" altLang="en-US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旗袍走</a:t>
            </a:r>
            <a:r>
              <a:rPr lang="zh-CN" altLang="en-US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秀</a:t>
            </a:r>
            <a:r>
              <a:rPr lang="en-US" altLang="zh-CN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班</a:t>
            </a:r>
            <a:r>
              <a:rPr lang="zh-CN" altLang="zh-CN" dirty="0">
                <a:solidFill>
                  <a:srgbClr val="FF6600"/>
                </a:solidFill>
              </a:rPr>
              <a:t/>
            </a:r>
            <a:br>
              <a:rPr lang="zh-CN" altLang="zh-CN" dirty="0">
                <a:solidFill>
                  <a:srgbClr val="FF6600"/>
                </a:solidFill>
              </a:rPr>
            </a:br>
            <a:r>
              <a:rPr lang="zh-CN" altLang="en-US" sz="24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教师简介：</a:t>
            </a:r>
            <a:r>
              <a:rPr lang="zh-CN" altLang="en-US" sz="2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余丹珂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模特职业认定艺术中心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级资格证老师，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4-5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级高级教师；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MCFA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全国高级教师；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ACI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注册国际高级礼仪培训师；教育部中国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成人教育协会（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CAEA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）认证礼仪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培训师；潮丁模礼学院校长；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2013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年环球旅游小姐大赛西南赛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区最具潜质奖；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年第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届新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丝路模特大赛西南赛区最佳上镜奖；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ELITE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星空精英模特大赛十佳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模特以及最佳形体奖；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年重庆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少儿时装周秀导；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年潮童大赛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总决赛培训导师；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年艺鑫天使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杯重庆总决赛秀导；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年盛装亚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洲年度时尚颁奖盛典新加坡设计师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嘉宾模特；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年重庆国际时装周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模特；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2013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年环球旅游小姐大赛西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南赛区最具潜质奖；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年第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届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新丝路模特大赛西南赛区最佳上镜奖；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ELITE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星空精英模特大赛十佳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模特以及最佳形体奖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2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时间：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星期一   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19:00-20:30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(</a:t>
            </a:r>
            <a:r>
              <a:rPr lang="zh-CN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每三</a:t>
            </a:r>
            <a:r>
              <a:rPr lang="zh-CN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周一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次</a:t>
            </a:r>
            <a:r>
              <a:rPr lang="zh-CN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课，具体上课时间将在微信群</a:t>
            </a:r>
            <a:r>
              <a:rPr lang="zh-CN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里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通知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)</a:t>
            </a:r>
            <a:b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地点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B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区科学会堂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报名电话：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65120537 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向老师、梁老师</a:t>
            </a:r>
          </a:p>
        </p:txBody>
      </p:sp>
      <p:pic>
        <p:nvPicPr>
          <p:cNvPr id="4" name="图片 3" descr="30070816034803198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45" y="1006949"/>
            <a:ext cx="3710631" cy="53445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377" y="1006949"/>
            <a:ext cx="3648934" cy="534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3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655" y="0"/>
            <a:ext cx="11918731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                                                          </a:t>
            </a:r>
            <a:r>
              <a:rPr lang="zh-CN" altLang="en-US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旗袍走</a:t>
            </a:r>
            <a:r>
              <a:rPr lang="zh-CN" altLang="en-US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秀</a:t>
            </a:r>
            <a:r>
              <a:rPr lang="en-US" altLang="zh-CN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r>
              <a:rPr lang="zh-CN" altLang="en-US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班</a:t>
            </a:r>
            <a:r>
              <a:rPr lang="zh-CN" altLang="zh-CN" dirty="0">
                <a:solidFill>
                  <a:srgbClr val="FF6600"/>
                </a:solidFill>
              </a:rPr>
              <a:t/>
            </a:r>
            <a:br>
              <a:rPr lang="zh-CN" altLang="zh-CN" dirty="0">
                <a:solidFill>
                  <a:srgbClr val="FF6600"/>
                </a:solidFill>
              </a:rPr>
            </a:br>
            <a:r>
              <a:rPr lang="zh-CN" altLang="en-US" sz="24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教师简介：</a:t>
            </a:r>
            <a:r>
              <a:rPr lang="zh-CN" altLang="en-US" sz="2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余丹珂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模特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职业认定艺术中心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级资格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证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老师，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4-5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级高级教师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MCFA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全国高级教师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ACI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注册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国际高级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礼仪培训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师；教育部中国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成人教育协会（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CAEA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）认证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礼仪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培训师；潮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丁模礼学院校长；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2013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年环球旅游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小姐大赛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西南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区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最具潜质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奖；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年第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届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丝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路模特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大赛西南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赛区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最佳上镜奖；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ELITE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星空精英模特大赛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十佳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模特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以及最佳形体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奖；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重庆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少儿时装周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秀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导；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潮童大赛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总决赛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培训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导师；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艺鑫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天使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杯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重庆总决赛秀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导；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年盛装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亚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洲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年度时尚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颁奖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盛典新加坡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设计师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嘉宾模特；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年重庆国际时装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周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模特；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2013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年环球旅游小姐大赛西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南赛区最具潜质奖；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年第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届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新丝路模特大赛西南赛区最佳上镜奖；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ELITE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星空精英模特大赛十佳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模特以及最佳形体奖。</a:t>
            </a:r>
            <a:r>
              <a:rPr lang="en-US" altLang="zh-CN" sz="22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时间：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星期二   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17:20-18:50 (</a:t>
            </a:r>
            <a:r>
              <a:rPr lang="zh-CN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每三周一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次课，具体上课时间将在微信群里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通知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)</a:t>
            </a:r>
            <a:b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地点：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虎</a:t>
            </a: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溪校区一食堂三楼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DH815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室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报名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电话：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65120537 </a:t>
            </a:r>
            <a:r>
              <a:rPr lang="zh-CN" altLang="en-US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向老师、梁老师</a:t>
            </a:r>
          </a:p>
        </p:txBody>
      </p:sp>
      <p:pic>
        <p:nvPicPr>
          <p:cNvPr id="4" name="图片 3" descr="30070816034803198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45" y="1006949"/>
            <a:ext cx="3710631" cy="53445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377" y="1006949"/>
            <a:ext cx="3648934" cy="53445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125</Words>
  <Application>Microsoft Office PowerPoint</Application>
  <PresentationFormat>宽屏</PresentationFormat>
  <Paragraphs>21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等线 Light</vt:lpstr>
      <vt:lpstr>仿宋_GB2312</vt:lpstr>
      <vt:lpstr>华文行楷</vt:lpstr>
      <vt:lpstr>华文新魏</vt:lpstr>
      <vt:lpstr>楷体</vt:lpstr>
      <vt:lpstr>Arial</vt:lpstr>
      <vt:lpstr>Office 主题​​</vt:lpstr>
      <vt:lpstr>                                                                             体育舞蹈班      摩登舞教师简介 ：张皓淋  毕业于北京百汇演艺学校， 中国国际标准舞协会 摩登舞院士级教师， B级裁判，期间曾参加 过中央电视台cctv12的 《闯关到12》栏目、 获得中国国际标准舞 CBDF院校杯摩登舞甲B组 前12名、中国国际标准舞 深圳CBDF总决赛摩登舞 21岁组前24名。   时间：星期二   19:00-21:00    地点：B区科学会堂 报名电话：65120537 向老师、梁老师 </vt:lpstr>
      <vt:lpstr>                                                                             体育舞蹈班      摩登舞教师简介 ：胡仪   业于北京百汇演绎学校。2017年 CBDF国家青年队队员、CEFA甲A组 摩登拉丁冠军、CEFA 21岁组摩登 拉丁冠军、中华舞联“牡丹奖” 职业摩登舞拉丁舞冠军、俄罗斯 世界公开赛青年组殿军。       时间：星期二   19:00-21:00    地点：B区科学会堂 报名电话：65120537 向老师、梁老师 </vt:lpstr>
      <vt:lpstr>                                                                             体育舞蹈班      拉丁舞教师简介 ：王显杰  CBDF中国国际标准舞总会国家院 士级教师、CBDF中国国际标准舞 总会国家B级评审。荣获 2018年 中国重庆国际标准舞锦标赛重庆 成人队选拔赛冠军、2018年中国 重庆青少年国际标准舞锦标赛高 校专业组冠军。    时间：星期二   19:00-21:00    地点：B区科学会堂 报名电话：65120537 向老师、梁老师  </vt:lpstr>
      <vt:lpstr>                                                                         体育舞蹈班      拉丁舞教师简介：杨  莉  CBDF中国国际标准舞总会国家A级 教师、CCAT中国国际标准舞艺术等 级认证中心高级教师。荣获中国 湖南青少年国际标准舞全国公开赛 精英组冠军、“帝王杯”国际标 准舞体育舞蹈公开赛暨艺术表演 舞公益展演双人拉丁舞五项组 亚军，拉丁舞新星组第五名。   时间：星期二   19:00-21:00 地点：B区科学会堂 报名电话：65120537 向老师、梁老师  </vt:lpstr>
      <vt:lpstr>                                                                                                                   瑜伽1班                                            教师简介：谯  芳       高级瑜伽导师认证、 空中瑜伽一级课程教练、 普拉提教练课程认证。 擅长哈他瑜伽，空中瑜伽， 正位瑜伽，私教腰臀塑形， 垫上普拉提。       时间：星期三    17:20-18:20  地点：虎溪花园五号门MOVE健身三楼 报名电话：65120537 向老师、梁老师    </vt:lpstr>
      <vt:lpstr>                                                                                   瑜伽2班        教师简介：魏晓燕       重庆大学体育学院教师， 北京体育大学博士， 印度帕坦伽利瑜伽研究学院认证教练， 中国人保部认证普拉提功能训练师， 美国功能动作系统功能动作筛查 (FMS)认证教练。曾多次参加美国 流瑜伽大师Twin工作坊、马来西亚 瑜伽导师湘盈喻瑜伽工作坊、 左右普拉提3D瑜伽解剖、 毕义明颈肩功能评价与诊断、 重庆国际瑜伽大会等学习与交流活动， 获得了广大瑜伽运动人士的认可。       时间：星期四    18:30-19:30  地点：A区体育馆瑜伽教室 报名电话：65120537 向老师、梁老师  </vt:lpstr>
      <vt:lpstr>                                                                  体适能班  教师简介： 谭永松  PFT体适能训练教练 CBBA中国健美协会高级 专业健身教练，SP&amp;CT 运动损伤预防与纠正性 训练认证教练，CTP高级 私人教练认证教练，KB 私人健身搏击认证教练 FT功能性训练认证教练， PP普拉提垫上训练认证 教练。   时间：星期四   17:20-18:20  地点：虎溪花园五号门MOVE健身三楼 报名电话：65120537 向老师、梁老师 </vt:lpstr>
      <vt:lpstr>                                                                       旗袍走秀1班 教师简介：余丹珂 模特职业认定艺术中心1-5级资格证老师， 4-5级高级教师；MCFA全国高级教师； ACI注册国际高级礼仪培训师；教育部中国 成人教育协会（CAEA）认证礼仪 培训师；潮丁模礼学院校长； 2013年环球旅游小姐大赛西南赛 区最具潜质奖；2015年第23届新 丝路模特大赛西南赛区最佳上镜奖； 2016年ELITE星空精英模特大赛十佳 模特以及最佳形体奖；2017年重庆 少儿时装周秀导；2017年潮童大赛 总决赛培训导师；2017年艺鑫天使 杯重庆总决赛秀导；2015年盛装亚 洲年度时尚颁奖盛典新加坡设计师 嘉宾模特；2015年重庆国际时装周 模特；2013年环球旅游小姐大赛西 南赛区最具潜质奖；2015年第23届 新丝路模特大赛西南赛区最佳上镜奖； 2016年ELITE星空精英模特大赛十佳 模特以及最佳形体奖。 时间：星期一   19:00-20:30(每三周一 次课，具体上课时间将在微信群里 通知。) 地点：B区科学会堂 报名电话：65120537 向老师、梁老师</vt:lpstr>
      <vt:lpstr>                                                                       旗袍走秀2班 教师简介：余丹珂 模特职业认定艺术中心1-5级资格证老师， 4-5级高级教师；MCFA全国高级教师； ACI注册国际高级礼仪培训师；教育部中国 成人教育协会（CAEA）认证礼仪 培训师；潮丁模礼学院校长； 2013年环球旅游小姐大赛西南赛 区最具潜质奖；2015年第23届新 丝路模特大赛西南赛区最佳上镜奖； 2016年ELITE星空精英模特大赛十佳 模特以及最佳形体奖；2017年重庆 少儿时装周秀导；2017年潮童大赛 总决赛培训导师；2017年艺鑫天使 杯重庆总决赛秀导；2015年盛装亚 洲年度时尚颁奖盛典新加坡设计师 嘉宾模特；2015年重庆国际时装周 模特；2013年环球旅游小姐大赛西 南赛区最具潜质奖；2015年第23届 新丝路模特大赛西南赛区最佳上镜奖； 2016年ELITE星空精英模特大赛十佳 模特以及最佳形体奖。 时间：星期二   17:20-18:50 (每三周一 次课，具体上课时间将在微信群里 通知。) 地点：虎溪校区一食堂三楼DH815室 报名电话：65120537 向老师、梁老师</vt:lpstr>
      <vt:lpstr>瑜伽班上课注意事项： 1.上课前1-1.5小时禁食。 2.课前10分钟进入教室签到和做好课前准备。 3.上课要求关闭手机或调成静音，并且上课期间不能接听电话，以免影响教师及练习者的注意力和扰乱课堂纪律。 4.A区瑜伽2班需自备瑜伽垫。 5.上课时需身着舒服、宽松的服装。</vt:lpstr>
      <vt:lpstr>体适能班上课注意事项： 1.上课前1小时禁食。 2.课前10分钟进入教室签到和做好课前准备。 3.上课需身着舒服、宽松的服装。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虎溪旗袍培训课  教师介绍 余丹珂 模特职业认定艺术中心1-5级 资格证老师，ACI注册国际高 级礼仪培训师，教育部中国成 人教育协会（CAEA）认证礼仪 培训师，2013年环球旅游小姐 大赛西南赛区最具潜质奖， 2015年第23届新丝路模特大赛 西南赛区最佳上镜奖，2016年 ELITE星空精英模特大赛十佳模 特以及最佳形体奖，2017年重 庆少儿时装周秀导，2017年潮 童大赛总决赛培训导师，2017 年艺鑫天使杯重庆总决赛秀导， 2015年盛装亚洲年度时尚颁 奖盛典新加坡设计师嘉宾模特， 2015年重庆国际时装周模特， 2016年至今艺鑫文化模特老师。</dc:title>
  <dc:creator>xxc</dc:creator>
  <cp:lastModifiedBy>miyifei</cp:lastModifiedBy>
  <cp:revision>137</cp:revision>
  <dcterms:created xsi:type="dcterms:W3CDTF">2018-07-17T02:45:00Z</dcterms:created>
  <dcterms:modified xsi:type="dcterms:W3CDTF">2019-09-10T02:37:42Z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2052-11.1.0.8370</vt:lpwstr>
  </property>
</Properties>
</file>