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2" r:id="rId2"/>
    <p:sldId id="270" r:id="rId3"/>
  </p:sldIdLst>
  <p:sldSz cx="12192000" cy="6858000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66"/>
    <a:srgbClr val="3399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86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65CE0-0756-44EE-A045-8328C037E395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998C6-82C9-4DBD-8B46-44EC61631D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01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CBB95-2572-4C0F-A900-B618A7A3EFDB}" type="datetimeFigureOut">
              <a:rPr lang="zh-CN" altLang="en-US" smtClean="0"/>
              <a:t>2021/3/25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22A1B-8B02-47A3-A0DB-9D0EC29471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2894" y="359228"/>
            <a:ext cx="115402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声 乐 </a:t>
            </a:r>
            <a:r>
              <a:rPr lang="zh-CN" altLang="en-US" sz="4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班</a:t>
            </a:r>
            <a:endParaRPr lang="en-US" altLang="zh-CN" sz="4000" dirty="0" smtClean="0">
              <a:solidFill>
                <a:srgbClr val="FF66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28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教师</a:t>
            </a:r>
            <a:r>
              <a:rPr lang="zh-CN" altLang="en-US" sz="2800" dirty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简介</a:t>
            </a:r>
            <a:r>
              <a:rPr lang="zh-CN" altLang="en-US" sz="28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：黄  海</a:t>
            </a:r>
            <a:r>
              <a:rPr lang="en-US" altLang="zh-CN" sz="2800" dirty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/>
            </a:r>
            <a:br>
              <a:rPr lang="en-US" altLang="zh-CN" sz="2800" dirty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zh-CN" altLang="en-US" sz="1600" dirty="0"/>
              <a:t>中国合唱协会</a:t>
            </a:r>
            <a:r>
              <a:rPr lang="zh-CN" altLang="en-US" sz="1600" dirty="0" smtClean="0"/>
              <a:t>会员、重庆合唱协会理事，</a:t>
            </a:r>
            <a:r>
              <a:rPr lang="zh-CN" altLang="en-US" sz="1600" dirty="0"/>
              <a:t>现任</a:t>
            </a:r>
            <a:r>
              <a:rPr lang="zh-CN" altLang="en-US" sz="1600" dirty="0" smtClean="0"/>
              <a:t>重庆大学美视电影学院</a:t>
            </a:r>
            <a:endParaRPr lang="en-US" altLang="zh-CN" sz="1600" dirty="0" smtClean="0"/>
          </a:p>
          <a:p>
            <a:r>
              <a:rPr lang="zh-CN" altLang="en-US" sz="1600" dirty="0" smtClean="0"/>
              <a:t>艺术学院、国际学院教师，教授声乐、指挥及音乐表演课程。本科毕</a:t>
            </a:r>
            <a:endParaRPr lang="en-US" altLang="zh-CN" sz="1600" dirty="0" smtClean="0"/>
          </a:p>
          <a:p>
            <a:r>
              <a:rPr lang="zh-CN" altLang="en-US" sz="1600" dirty="0" smtClean="0"/>
              <a:t>业</a:t>
            </a:r>
            <a:r>
              <a:rPr lang="zh-CN" altLang="en-US" sz="1600" dirty="0"/>
              <a:t>于</a:t>
            </a:r>
            <a:r>
              <a:rPr lang="zh-CN" altLang="en-US" sz="1600" dirty="0" smtClean="0"/>
              <a:t>四川音乐学院</a:t>
            </a:r>
            <a:r>
              <a:rPr lang="zh-CN" altLang="en-US" sz="1600" dirty="0"/>
              <a:t>声乐系声乐专业</a:t>
            </a:r>
            <a:r>
              <a:rPr lang="zh-CN" altLang="en-US" sz="1600" dirty="0" smtClean="0"/>
              <a:t>。研究生</a:t>
            </a:r>
            <a:r>
              <a:rPr lang="zh-CN" altLang="en-US" sz="1600" dirty="0"/>
              <a:t>分别毕业于</a:t>
            </a:r>
            <a:r>
              <a:rPr lang="zh-CN" altLang="en-US" sz="1600" dirty="0" smtClean="0"/>
              <a:t>巴黎音乐学院</a:t>
            </a:r>
            <a:endParaRPr lang="en-US" altLang="zh-CN" sz="1600" dirty="0" smtClean="0"/>
          </a:p>
          <a:p>
            <a:r>
              <a:rPr lang="zh-CN" altLang="en-US" sz="1600" dirty="0" smtClean="0"/>
              <a:t>歌剧</a:t>
            </a:r>
            <a:r>
              <a:rPr lang="zh-CN" altLang="en-US" sz="1600" dirty="0"/>
              <a:t>表演专业，</a:t>
            </a:r>
            <a:r>
              <a:rPr lang="zh-CN" altLang="en-US" sz="1600" dirty="0" smtClean="0"/>
              <a:t>上海音乐学院</a:t>
            </a:r>
            <a:r>
              <a:rPr lang="zh-CN" altLang="en-US" sz="1600" dirty="0"/>
              <a:t>作曲系合唱指挥专业</a:t>
            </a:r>
            <a:r>
              <a:rPr lang="zh-CN" altLang="en-US" sz="1600" dirty="0" smtClean="0"/>
              <a:t>。</a:t>
            </a:r>
            <a:r>
              <a:rPr lang="zh-CN" altLang="en-US" sz="1600" dirty="0"/>
              <a:t/>
            </a:r>
            <a:br>
              <a:rPr lang="zh-CN" altLang="en-US" sz="1600" dirty="0"/>
            </a:br>
            <a:endParaRPr lang="zh-CN" altLang="en-US" sz="1600" dirty="0"/>
          </a:p>
          <a:p>
            <a:r>
              <a:rPr lang="zh-CN" altLang="en-US" sz="1600" dirty="0"/>
              <a:t>曾主演歌剧</a:t>
            </a:r>
            <a:r>
              <a:rPr lang="en-US" altLang="zh-CN" sz="1600" dirty="0"/>
              <a:t>《</a:t>
            </a:r>
            <a:r>
              <a:rPr lang="zh-CN" altLang="en-US" sz="1600" dirty="0"/>
              <a:t>费加罗的婚礼</a:t>
            </a:r>
            <a:r>
              <a:rPr lang="en-US" altLang="zh-CN" sz="1600" dirty="0"/>
              <a:t>》</a:t>
            </a:r>
            <a:r>
              <a:rPr lang="zh-CN" altLang="en-US" sz="1600" dirty="0"/>
              <a:t>获全国外语戏剧节最佳男主角，</a:t>
            </a:r>
            <a:r>
              <a:rPr lang="en-US" altLang="zh-CN" sz="1600" dirty="0"/>
              <a:t>04</a:t>
            </a:r>
            <a:r>
              <a:rPr lang="zh-CN" altLang="en-US" sz="1600" dirty="0" smtClean="0"/>
              <a:t>年代</a:t>
            </a:r>
            <a:endParaRPr lang="en-US" altLang="zh-CN" sz="1600" dirty="0" smtClean="0"/>
          </a:p>
          <a:p>
            <a:r>
              <a:rPr lang="zh-CN" altLang="en-US" sz="1600" dirty="0" smtClean="0"/>
              <a:t>表中国</a:t>
            </a:r>
            <a:r>
              <a:rPr lang="zh-CN" altLang="en-US" sz="1600" dirty="0"/>
              <a:t>在希腊雅典举行的“中国之夜”晚会中担任独唱，获全国法语</a:t>
            </a:r>
            <a:r>
              <a:rPr lang="zh-CN" altLang="en-US" sz="1600" dirty="0" smtClean="0"/>
              <a:t>歌</a:t>
            </a:r>
            <a:endParaRPr lang="en-US" altLang="zh-CN" sz="1600" dirty="0" smtClean="0"/>
          </a:p>
          <a:p>
            <a:r>
              <a:rPr lang="zh-CN" altLang="en-US" sz="1600" dirty="0" smtClean="0"/>
              <a:t>曲比赛冠军</a:t>
            </a:r>
            <a:r>
              <a:rPr lang="zh-CN" altLang="en-US" sz="1600" dirty="0"/>
              <a:t>，</a:t>
            </a:r>
            <a:r>
              <a:rPr lang="en-US" altLang="zh-CN" sz="1600" dirty="0"/>
              <a:t>09</a:t>
            </a:r>
            <a:r>
              <a:rPr lang="zh-CN" altLang="en-US" sz="1600" dirty="0"/>
              <a:t>年因指导的学生参加“中国星”全国声乐大赛（通俗唱法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r>
              <a:rPr lang="zh-CN" altLang="en-US" sz="1600" dirty="0" smtClean="0"/>
              <a:t>获得“最佳指导教师”</a:t>
            </a:r>
            <a:r>
              <a:rPr lang="zh-CN" altLang="en-US" sz="1600" dirty="0"/>
              <a:t>奖</a:t>
            </a:r>
            <a:r>
              <a:rPr lang="zh-CN" altLang="en-US" sz="1600" dirty="0" smtClean="0"/>
              <a:t>。</a:t>
            </a:r>
            <a:r>
              <a:rPr lang="zh-CN" altLang="en-US" sz="1600" dirty="0"/>
              <a:t/>
            </a:r>
            <a:br>
              <a:rPr lang="zh-CN" altLang="en-US" sz="1600" dirty="0"/>
            </a:br>
            <a:endParaRPr lang="zh-CN" altLang="en-US" sz="1600" dirty="0"/>
          </a:p>
          <a:p>
            <a:r>
              <a:rPr lang="zh-CN" altLang="en-US" sz="1600" dirty="0"/>
              <a:t>曾担任四川卫视中华藏歌会评委，中国好声音第一、二季选手指导</a:t>
            </a:r>
            <a:r>
              <a:rPr lang="zh-CN" altLang="en-US" sz="1600" dirty="0" smtClean="0"/>
              <a:t>老师</a:t>
            </a:r>
            <a:endParaRPr lang="en-US" altLang="zh-CN" sz="1600" dirty="0" smtClean="0"/>
          </a:p>
          <a:p>
            <a:r>
              <a:rPr lang="zh-CN" altLang="en-US" sz="1600" dirty="0" smtClean="0"/>
              <a:t>及</a:t>
            </a:r>
            <a:r>
              <a:rPr lang="zh-CN" altLang="en-US" sz="1600" dirty="0"/>
              <a:t>推荐人，重庆市校园歌手大赛评委，重庆大学研究生歌手大赛评委</a:t>
            </a:r>
            <a:r>
              <a:rPr lang="zh-CN" altLang="en-US" sz="1600" dirty="0" smtClean="0"/>
              <a:t>，</a:t>
            </a:r>
            <a:endParaRPr lang="en-US" altLang="zh-CN" sz="1600" dirty="0" smtClean="0"/>
          </a:p>
          <a:p>
            <a:r>
              <a:rPr lang="zh-CN" altLang="en-US" sz="1600" dirty="0" smtClean="0"/>
              <a:t>北京大学</a:t>
            </a:r>
            <a:r>
              <a:rPr lang="en-US" altLang="zh-CN" sz="1600" dirty="0"/>
              <a:t>12.9</a:t>
            </a:r>
            <a:r>
              <a:rPr lang="zh-CN" altLang="en-US" sz="1600" dirty="0"/>
              <a:t>师生歌会评委，第四届重庆市青年委员教育界别副秘书长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endParaRPr lang="zh-CN" altLang="en-US" sz="1400" dirty="0"/>
          </a:p>
          <a:p>
            <a:r>
              <a:rPr lang="en-US" altLang="zh-CN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时间：</a:t>
            </a:r>
            <a:r>
              <a:rPr lang="zh-CN" altLang="en-US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星期二    </a:t>
            </a:r>
            <a:r>
              <a:rPr lang="en-US" altLang="zh-CN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13:00-14:00</a:t>
            </a:r>
            <a: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zh-CN" altLang="en-US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地点：</a:t>
            </a:r>
            <a: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en-US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区科学</a:t>
            </a:r>
            <a:r>
              <a:rPr lang="zh-CN" altLang="en-US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会堂 校工会 </a:t>
            </a:r>
            <a:r>
              <a:rPr lang="en-US" altLang="zh-CN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楼活动室</a:t>
            </a:r>
            <a: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zh-CN" altLang="en-US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报名电话：</a:t>
            </a:r>
            <a: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65120537 </a:t>
            </a:r>
            <a:r>
              <a:rPr lang="en-US" altLang="zh-CN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zh-CN" altLang="en-US" sz="2000" dirty="0" smtClean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向老师</a:t>
            </a:r>
            <a:r>
              <a:rPr lang="zh-CN" altLang="en-US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、梁老师</a:t>
            </a:r>
            <a: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sz="2000" dirty="0">
                <a:solidFill>
                  <a:srgbClr val="0066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endParaRPr lang="zh-CN" altLang="en-US" dirty="0"/>
          </a:p>
        </p:txBody>
      </p:sp>
      <p:pic>
        <p:nvPicPr>
          <p:cNvPr id="1026" name="Picture 2" descr="C:\Users\xxc\Desktop\英语（梅仁丽）7月19日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958" y="1219200"/>
            <a:ext cx="3987113" cy="511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48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74158"/>
            <a:ext cx="10515600" cy="51780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dirty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声 </a:t>
            </a:r>
            <a:r>
              <a:rPr lang="zh-CN" altLang="en-US" sz="3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乐班上课</a:t>
            </a:r>
            <a:r>
              <a:rPr lang="zh-CN" altLang="en-US" sz="3000" dirty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注意事项</a:t>
            </a:r>
            <a:r>
              <a:rPr lang="zh-CN" altLang="en-US" sz="3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：</a:t>
            </a:r>
            <a:r>
              <a:rPr lang="en-US" altLang="zh-CN" sz="3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/>
            </a:r>
            <a:br>
              <a:rPr lang="en-US" altLang="zh-CN" sz="3000" dirty="0" smtClean="0">
                <a:solidFill>
                  <a:srgbClr val="FF66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en-US" altLang="zh-CN" sz="3000" dirty="0"/>
              <a:t/>
            </a:r>
            <a:br>
              <a:rPr lang="en-US" altLang="zh-CN" sz="3000" dirty="0"/>
            </a:br>
            <a:r>
              <a:rPr lang="en-US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上课</a:t>
            </a:r>
            <a:r>
              <a:rPr lang="zh-CN" altLang="zh-CN" sz="3000" dirty="0" smtClean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前</a:t>
            </a:r>
            <a:r>
              <a:rPr lang="en-US" altLang="zh-CN" sz="3000" dirty="0" smtClean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分钟</a:t>
            </a:r>
            <a:r>
              <a:rPr lang="zh-CN" altLang="zh-CN" sz="3000" dirty="0" smtClean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禁食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b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课前</a:t>
            </a:r>
            <a:r>
              <a:rPr lang="en-US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分钟进入</a:t>
            </a:r>
            <a:r>
              <a:rPr lang="zh-CN" altLang="en-US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教室签到和做好课前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准备。</a:t>
            </a:r>
            <a:b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3000" dirty="0" smtClean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上课时需</a:t>
            </a:r>
            <a:r>
              <a:rPr lang="zh-CN" altLang="zh-CN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身着舒服、宽松的服装。</a:t>
            </a:r>
            <a:r>
              <a:rPr lang="zh-CN" altLang="en-US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zh-CN" altLang="en-US" sz="3000" dirty="0">
                <a:solidFill>
                  <a:schemeClr val="tx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sz="3000" dirty="0">
              <a:solidFill>
                <a:schemeClr val="tx2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15</Words>
  <Application>Microsoft Office PowerPoint</Application>
  <PresentationFormat>自定义</PresentationFormat>
  <Paragraphs>15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声 乐班上课注意事项：  1.上课前30分钟禁食。 2.课前10分钟进入教室签到和做好课前准备。 3.上课时需身着舒服、宽松的服装。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虎溪旗袍培训课  教师介绍 余丹珂 模特职业认定艺术中心1-5级 资格证老师，ACI注册国际高 级礼仪培训师，教育部中国成 人教育协会（CAEA）认证礼仪 培训师，2013年环球旅游小姐 大赛西南赛区最具潜质奖， 2015年第23届新丝路模特大赛 西南赛区最佳上镜奖，2016年 ELITE星空精英模特大赛十佳模 特以及最佳形体奖，2017年重 庆少儿时装周秀导，2017年潮 童大赛总决赛培训导师，2017 年艺鑫天使杯重庆总决赛秀导， 2015年盛装亚洲年度时尚颁 奖盛典新加坡设计师嘉宾模特， 2015年重庆国际时装周模特， 2016年至今艺鑫文化模特老师。</dc:title>
  <dc:creator>xxc</dc:creator>
  <cp:lastModifiedBy>xxc</cp:lastModifiedBy>
  <cp:revision>225</cp:revision>
  <cp:lastPrinted>2020-09-17T01:30:36Z</cp:lastPrinted>
  <dcterms:created xsi:type="dcterms:W3CDTF">2018-07-17T02:45:00Z</dcterms:created>
  <dcterms:modified xsi:type="dcterms:W3CDTF">2021-03-25T08:11:57Z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2052-11.1.0.8370</vt:lpwstr>
  </property>
</Properties>
</file>